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79" r:id="rId2"/>
    <p:sldId id="257" r:id="rId3"/>
  </p:sldIdLst>
  <p:sldSz cx="12192000" cy="6858000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B3E072A-E216-4602-ABC0-F9D66012777F}">
          <p14:sldIdLst>
            <p14:sldId id="279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129"/>
  </p:normalViewPr>
  <p:slideViewPr>
    <p:cSldViewPr snapToGrid="0" snapToObjects="1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18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BFF291A-AC07-4738-8849-F47910D0DA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0E564AB-62F2-4E28-8E1C-28455EDC2D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E71CF-D6AE-4699-BF95-55874AC11338}" type="datetimeFigureOut">
              <a:rPr lang="zh-CN" altLang="en-US" smtClean="0"/>
              <a:t>2021/6/10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FEB137C-D855-4C67-8CA6-3C6FD0DFAC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AF3605-4F66-4672-BDB0-E0A90EFCF1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38162-B2C7-4158-A013-8FCBF3C716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34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5C32FF-FB25-B84B-8286-BD117E863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44C5ACB-FAB0-6646-9D1C-F0345FFF6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B52B33-699F-0D44-8C2E-7BE575954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7BE61A-6211-DA4E-84C8-9B4B5A015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79BDCE-3A16-A848-8716-A41B8A44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9660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C5CB6A-8DDB-2D47-A992-4F5189662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ABA8D03-C243-2C41-BEE1-EF9A2D4B2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59B18E-D62E-2A40-97CF-303216A45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E2AAF1-C980-C74F-8F54-478EFB2D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09C2CC-E305-794D-99C1-A65EAC7E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7383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0B4985-DD60-7C46-AFF3-80B8643DA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E4E066A-DEAA-0C45-A3E2-082848BB9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F04D1D-794C-8C49-ABE6-77DF1622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D93730-8945-CC4D-B7BF-3BC9AED48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A02262-2795-564B-B8B6-6F6CDE43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503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34B986-A444-F540-AD13-3BE8C046E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C00CB4-818E-8A40-9617-0826B9B89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7AAB96-7918-B847-81AD-FC0CFBB4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2CDBEF-830A-8D42-9D0A-823262C8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76B44C-55BB-3F47-A807-AD3714A3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656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A8DA95-FEDD-E04F-AAF5-E5E3FC009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4F2046-0022-F645-BE17-889F5EEB0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2A5AED-2D3F-C849-8427-16EC6CC2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0C4831-0FC5-E24B-8256-E72D3DAC9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B3B205-0146-3D43-BF9F-3BCE9CBD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5292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E4F2D9-185C-C349-8471-094993DA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FFC93C-0366-4547-8193-546BB27FA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F6B685C-EB6B-E84F-A961-BF897F591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D6E842F-6F7F-0641-A159-40841132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E120A7-6C6F-BC47-A108-D6F38242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67CEDA-6EA0-BA45-A1CC-EDE050BF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9757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F960C5-ABDB-0045-915D-550FD892A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970DFC-E783-B745-B9CB-1B3E87004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430F40-D417-E14E-AFA6-70357FED1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4584C5D-40FE-EC40-AD81-A6A66EA38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5BE6D76-9C83-FA43-8164-32AAF5A01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F6097E0-5650-D744-9D77-077844C6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A30C46F-D9E3-1748-9F51-332B44B1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1527BFC-3751-7642-8E70-840BF5E5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842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1F078E-ACAB-F542-89FE-AB69DA958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C46DCDD-711B-8247-BFCE-B42FB9F7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EAF34E9-FF24-5045-9682-D4C0F146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CBBD51-2559-E74F-A62C-8F62768D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250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BFD1CEA-614B-0A4D-B233-4E7D9470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C0ABC66-DDAC-B14A-B9E5-2F2623CE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0BB20B7-07AF-3B46-A542-B04BF0E3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5500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B3E12D-CA09-6F45-8DCD-696761B2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DB830B-496E-6B42-AD61-3C9397026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E616255-EB1F-DA4D-B92E-3AFF748E7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FA7193-A1B2-4B49-B2F2-FA830F7B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6EFB58E-D901-B04E-9B47-0F7E6349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0C69B41-B9B8-F14C-9CB0-AFC858E0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920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B45E6D-5E60-DE40-A595-00816AD41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FA17EA4-64F0-8B40-8A85-7FFDB7B11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661E311-1582-814D-A0CB-538826E63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C48366-8717-FE47-AE4C-977DEDB2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DE934C-014B-AE47-B7BF-5559875F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86E3D9-4CC7-3840-9C6E-0C5599E5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436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67985D8-F028-F24E-BD3F-112AB80BD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B5E078-5BC9-0547-8E87-27274E55E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C599A0-9047-E447-A63F-4F23F871B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A41A-39AA-904E-AC88-E834559A6081}" type="datetimeFigureOut">
              <a:rPr kumimoji="1" lang="zh-CN" altLang="en-US" smtClean="0"/>
              <a:t>2021/6/10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347BF4-99A7-9F4E-B37A-6E90659CE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081EA4-2F49-BC40-8D78-67B38EE93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797BE-4278-E946-BA02-A024A7F3694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70FA572-8B03-D04A-BCB7-9B23812CD3C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272714" y="4901208"/>
            <a:ext cx="1936618" cy="195679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3D645A0-8488-5E47-BFFD-3512BF345B3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002924"/>
            <a:ext cx="1936618" cy="185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0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3652494C-1CEB-714D-AE3C-BF135BA9F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144" y="4939365"/>
            <a:ext cx="1898855" cy="191863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FAA95FE0-5716-46CA-96C8-0FEA32EC9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872" y="165148"/>
            <a:ext cx="1915346" cy="506763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391238C9-BCE4-412B-B64D-A92F978D5D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5148" y="210004"/>
            <a:ext cx="1644489" cy="48433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5E6D0C-10FC-4B50-806C-1EAA3099AA06}"/>
              </a:ext>
            </a:extLst>
          </p:cNvPr>
          <p:cNvSpPr txBox="1">
            <a:spLocks/>
          </p:cNvSpPr>
          <p:nvPr/>
        </p:nvSpPr>
        <p:spPr>
          <a:xfrm>
            <a:off x="838200" y="2675824"/>
            <a:ext cx="10515599" cy="31112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20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42DF664-DA9F-4193-BBBF-8B377FC241A3}"/>
              </a:ext>
            </a:extLst>
          </p:cNvPr>
          <p:cNvSpPr txBox="1">
            <a:spLocks/>
          </p:cNvSpPr>
          <p:nvPr/>
        </p:nvSpPr>
        <p:spPr>
          <a:xfrm>
            <a:off x="946929" y="382015"/>
            <a:ext cx="10515600" cy="1170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IACMR Biennial Conference</a:t>
            </a:r>
            <a:endParaRPr lang="en-US" altLang="en-US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7388D3E-F3E6-4DF2-B925-26C06AFEE5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195" y="-66859"/>
            <a:ext cx="1745747" cy="98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34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3652494C-1CEB-714D-AE3C-BF135BA9F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144" y="4939365"/>
            <a:ext cx="1898855" cy="191863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0929FEE-5B68-4CAE-9751-47B3D3F14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41039"/>
            <a:ext cx="12192000" cy="362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9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</Words>
  <Application>Microsoft Office PowerPoint</Application>
  <PresentationFormat>宽屏</PresentationFormat>
  <Paragraphs>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Msoft2591</dc:creator>
  <cp:lastModifiedBy>Wei Zhang</cp:lastModifiedBy>
  <cp:revision>11</cp:revision>
  <dcterms:created xsi:type="dcterms:W3CDTF">2021-04-19T13:52:12Z</dcterms:created>
  <dcterms:modified xsi:type="dcterms:W3CDTF">2021-06-10T10:23:14Z</dcterms:modified>
</cp:coreProperties>
</file>